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70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FF99FF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422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91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2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01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01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74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9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6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4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280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4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8A4A-2A97-4A43-AC23-E42CD3DA02C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73CD-8893-4CC4-8BD0-B6DAFA5EE9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71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№151 г. Пензы «Золушка»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032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художественно - эстетическому развитию на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 как средство приобщения дошкольников к истокам народной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культуры»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Калинкина Елена Евгеньевна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 – прикладное искусство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67544" y="1124744"/>
            <a:ext cx="3816424" cy="2988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467458" y="3140968"/>
            <a:ext cx="415848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24871" y="1052931"/>
            <a:ext cx="2203962" cy="187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4659108" y="1187139"/>
            <a:ext cx="4189264" cy="2670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23528" y="3501008"/>
            <a:ext cx="4212000" cy="26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984382" y="1196752"/>
            <a:ext cx="2203962" cy="1871656"/>
          </a:xfrm>
          <a:prstGeom prst="rect">
            <a:avLst/>
          </a:prstGeom>
          <a:noFill/>
        </p:spPr>
      </p:pic>
      <p:pic>
        <p:nvPicPr>
          <p:cNvPr id="12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4077072"/>
            <a:ext cx="2203962" cy="187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1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танцевальный фольклор</a:t>
            </a:r>
            <a:endParaRPr lang="ru-RU" sz="36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39552" y="1047735"/>
            <a:ext cx="4008897" cy="28440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646095" y="3140968"/>
            <a:ext cx="4104000" cy="2844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96114" y="980728"/>
            <a:ext cx="2203962" cy="1871656"/>
          </a:xfrm>
          <a:prstGeom prst="rect">
            <a:avLst/>
          </a:prstGeom>
          <a:noFill/>
        </p:spPr>
      </p:pic>
      <p:pic>
        <p:nvPicPr>
          <p:cNvPr id="12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043608" y="4113312"/>
            <a:ext cx="2203962" cy="187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80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Фольклорные праздники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84382" y="1052736"/>
            <a:ext cx="2203962" cy="187165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788024" y="1124744"/>
            <a:ext cx="4032448" cy="3019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467544" y="3068408"/>
            <a:ext cx="4122341" cy="301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user\Desktop\русский-народный-узор-png-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2267" y="4293096"/>
            <a:ext cx="2203962" cy="187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05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родителями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C:\Users\user\Desktop\фото к презентации\IMG-1f6e16e911559513beeafe170d83212e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476" y="1207040"/>
            <a:ext cx="3000396" cy="407589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фото к презентации\IMG-8c3fc7bced086f2912cac5de2fa7d0e3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285860"/>
            <a:ext cx="228601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фото к презентации\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1207730"/>
            <a:ext cx="3031914" cy="4075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8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 педагогами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601787" y="1201420"/>
            <a:ext cx="5940425" cy="4455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25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2453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поколений неразрывна и является национальным достоянием страны, так как дает возможность прикасаться к человеческим судьбам, помнить и ценить героическое прошлое страны!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82453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05064"/>
            <a:ext cx="8352928" cy="2232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Путин: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должны не просто развиваться, но и сохранить свою национальную и духовную идентичность, не растерять себя как нация. Быть и оставаться Россией»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 rotWithShape="1">
          <a:blip r:embed="rId3" cstate="email"/>
          <a:srcRect/>
          <a:stretch/>
        </p:blipFill>
        <p:spPr bwMode="auto">
          <a:xfrm>
            <a:off x="2699792" y="980728"/>
            <a:ext cx="3672408" cy="296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842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6624736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132856"/>
            <a:ext cx="6400800" cy="26642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социокультурным нормам, традициям семьи, общества и государства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6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6624736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484784"/>
            <a:ext cx="6400800" cy="504056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базис личностной культуры на основе ознакомления с народной культурой;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Содействовать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возрождению краевых традиций;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Познакомить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разнообразными формами детского музыкального фольклора;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раскрытию детского дарования, развитию творческой активности каждого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876256" y="620688"/>
            <a:ext cx="1872000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39552" y="607287"/>
            <a:ext cx="1872208" cy="291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 rotWithShape="1">
          <a:blip r:embed="rId5" cstate="email"/>
          <a:srcRect/>
          <a:stretch/>
        </p:blipFill>
        <p:spPr>
          <a:xfrm>
            <a:off x="484249" y="3645023"/>
            <a:ext cx="1927511" cy="2535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 rotWithShape="1">
          <a:blip r:embed="rId6" cstate="email"/>
          <a:srcRect/>
          <a:stretch/>
        </p:blipFill>
        <p:spPr>
          <a:xfrm>
            <a:off x="6865572" y="3692049"/>
            <a:ext cx="1872000" cy="2488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699792" y="1700808"/>
            <a:ext cx="3816424" cy="288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Desktop\1587047253_22-p-russko-narodnie-foni-7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1846" y="4797152"/>
            <a:ext cx="2372316" cy="1282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6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фото к презентации\IMG_20201208_1102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484784"/>
            <a:ext cx="8136904" cy="4499454"/>
          </a:xfrm>
          <a:prstGeom prst="flowChartAlternateProcess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76470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9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7200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07504" y="1340768"/>
            <a:ext cx="2603688" cy="1943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Жилище и быт людей</a:t>
            </a:r>
            <a:endParaRPr lang="ru-RU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915816" y="1340768"/>
            <a:ext cx="2603688" cy="1943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Народный костюм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012160" y="1340768"/>
            <a:ext cx="2603688" cy="1943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Декоративно – прикладное искусство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1603631" y="3356992"/>
            <a:ext cx="2603688" cy="1943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Устное народное творчество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710316" y="3356992"/>
            <a:ext cx="2603688" cy="1943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Музыкально – танцевальный фольклор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8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Жилище и быт людей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1340768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725191" y="3356992"/>
            <a:ext cx="4032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Users\user\Desktop\russkiy_byt9_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31047" y="1340768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4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user\Desktop\russkiy_byt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1047" y="1340768"/>
            <a:ext cx="1584176" cy="158417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67544" y="1196752"/>
            <a:ext cx="385287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4860032" y="1227343"/>
            <a:ext cx="3672000" cy="260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544059" y="4039294"/>
            <a:ext cx="3780436" cy="249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email"/>
          <a:srcRect/>
          <a:stretch/>
        </p:blipFill>
        <p:spPr>
          <a:xfrm>
            <a:off x="4860032" y="4065321"/>
            <a:ext cx="3672408" cy="249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4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207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 детский №151 г. Пензы «Золушка»</vt:lpstr>
      <vt:lpstr>Слайд 2</vt:lpstr>
      <vt:lpstr>Федеральный государственный образовательный стандарт дошкольного образования</vt:lpstr>
      <vt:lpstr>Задачи:</vt:lpstr>
      <vt:lpstr>Слайд 5</vt:lpstr>
      <vt:lpstr>Слайд 6</vt:lpstr>
      <vt:lpstr>Слайд 7</vt:lpstr>
      <vt:lpstr>Жилище и быт людей</vt:lpstr>
      <vt:lpstr>Народный костюм</vt:lpstr>
      <vt:lpstr>Декоративно – прикладное искусство</vt:lpstr>
      <vt:lpstr>Устное народное творчество</vt:lpstr>
      <vt:lpstr>Музыкально – танцевальный фольклор</vt:lpstr>
      <vt:lpstr>Фольклорные праздники</vt:lpstr>
      <vt:lpstr>Взаимодействие с  родителями</vt:lpstr>
      <vt:lpstr>Взаимодействие с  педагогами</vt:lpstr>
      <vt:lpstr>Связь поколений неразрывна и является национальным достоянием страны, так как дает возможность прикасаться к человеческим судьбам, помнить и ценить героическое прошлое страны!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№151 г. Пензы «Золушка»</dc:title>
  <dc:creator>Ольга</dc:creator>
  <cp:lastModifiedBy>Ёжики</cp:lastModifiedBy>
  <cp:revision>29</cp:revision>
  <dcterms:created xsi:type="dcterms:W3CDTF">2022-02-24T06:58:54Z</dcterms:created>
  <dcterms:modified xsi:type="dcterms:W3CDTF">2022-03-10T09:21:05Z</dcterms:modified>
</cp:coreProperties>
</file>